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83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BBF2A-2A3B-4C78-A15B-FC83A9AB307B}" type="datetimeFigureOut">
              <a:rPr lang="ru-RU" smtClean="0"/>
              <a:t>02.05.2024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80DA8-965A-46FB-BF54-C3235EA61DE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503192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BBF2A-2A3B-4C78-A15B-FC83A9AB307B}" type="datetimeFigureOut">
              <a:rPr lang="ru-RU" smtClean="0"/>
              <a:t>02.05.2024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80DA8-965A-46FB-BF54-C3235EA61DE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773164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BBF2A-2A3B-4C78-A15B-FC83A9AB307B}" type="datetimeFigureOut">
              <a:rPr lang="ru-RU" smtClean="0"/>
              <a:t>02.05.2024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80DA8-965A-46FB-BF54-C3235EA61DE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682835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BBF2A-2A3B-4C78-A15B-FC83A9AB307B}" type="datetimeFigureOut">
              <a:rPr lang="ru-RU" smtClean="0"/>
              <a:t>02.05.2024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80DA8-965A-46FB-BF54-C3235EA61DE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604529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BBF2A-2A3B-4C78-A15B-FC83A9AB307B}" type="datetimeFigureOut">
              <a:rPr lang="ru-RU" smtClean="0"/>
              <a:t>02.05.2024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80DA8-965A-46FB-BF54-C3235EA61DE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818870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BBF2A-2A3B-4C78-A15B-FC83A9AB307B}" type="datetimeFigureOut">
              <a:rPr lang="ru-RU" smtClean="0"/>
              <a:t>02.05.2024</a:t>
            </a:fld>
            <a:endParaRPr lang="ru-RU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80DA8-965A-46FB-BF54-C3235EA61DE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383465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BBF2A-2A3B-4C78-A15B-FC83A9AB307B}" type="datetimeFigureOut">
              <a:rPr lang="ru-RU" smtClean="0"/>
              <a:t>02.05.2024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80DA8-965A-46FB-BF54-C3235EA61DEA}" type="slidenum">
              <a:rPr lang="ru-RU" smtClean="0"/>
              <a:t>‹#›</a:t>
            </a:fld>
            <a:endParaRPr lang="ru-RU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2938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BBF2A-2A3B-4C78-A15B-FC83A9AB307B}" type="datetimeFigureOut">
              <a:rPr lang="ru-RU" smtClean="0"/>
              <a:t>02.05.2024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80DA8-965A-46FB-BF54-C3235EA61DE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156709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BBF2A-2A3B-4C78-A15B-FC83A9AB307B}" type="datetimeFigureOut">
              <a:rPr lang="ru-RU" smtClean="0"/>
              <a:t>02.05.2024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80DA8-965A-46FB-BF54-C3235EA61DE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545946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BBF2A-2A3B-4C78-A15B-FC83A9AB307B}" type="datetimeFigureOut">
              <a:rPr lang="ru-RU" smtClean="0"/>
              <a:t>02.05.2024</a:t>
            </a:fld>
            <a:endParaRPr lang="ru-RU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ru-RU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80DA8-965A-46FB-BF54-C3235EA61DE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587702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E5CBBF2A-2A3B-4C78-A15B-FC83A9AB307B}" type="datetimeFigureOut">
              <a:rPr lang="ru-RU" smtClean="0"/>
              <a:t>02.05.2024</a:t>
            </a:fld>
            <a:endParaRPr lang="ru-RU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ru-RU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80DA8-965A-46FB-BF54-C3235EA61DE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82197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E5CBBF2A-2A3B-4C78-A15B-FC83A9AB307B}" type="datetimeFigureOut">
              <a:rPr lang="ru-RU" smtClean="0"/>
              <a:t>02.05.2024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D9D80DA8-965A-46FB-BF54-C3235EA61DE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807803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0671C50-AD65-2D16-E5C0-AE28478B9B0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Сайт для знакомств и рыбалка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ED06CDBF-63F4-B450-18E4-3627A9924F6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ru-RU" dirty="0"/>
              <a:t>Работу выполнили</a:t>
            </a:r>
          </a:p>
          <a:p>
            <a:pPr algn="r"/>
            <a:r>
              <a:rPr lang="ru-RU" dirty="0"/>
              <a:t>Шубин Максим и </a:t>
            </a:r>
            <a:r>
              <a:rPr lang="ru-RU" sz="1800" b="0" i="0" dirty="0">
                <a:effectLst/>
                <a:latin typeface="Arial" panose="020B0604020202020204" pitchFamily="34" charset="0"/>
              </a:rPr>
              <a:t>Островский Андрей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745087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D768220-9C90-2F44-0261-8801B1DFE8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Авторизация и регистрация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226FDD23-CD69-88D9-3D57-AE94EDB6C8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87342" y="2638425"/>
            <a:ext cx="6017316" cy="310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4570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F23F76E-81B6-E7DD-13AF-50417F4F5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Главное окно</a:t>
            </a:r>
            <a:endParaRPr lang="ru-RU" dirty="0"/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402F633F-9C94-F526-D607-1D83354232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71737" y="2638425"/>
            <a:ext cx="6048527" cy="310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1683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0262DCE-9B27-4149-EDD3-F33A9E559D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Одобрение – </a:t>
            </a:r>
            <a:r>
              <a:rPr lang="ru-RU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свайп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вправо</a:t>
            </a:r>
            <a:endParaRPr lang="ru-RU" dirty="0"/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B2B9F197-001D-99A7-F67D-90F46EBBAB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84312" y="2638425"/>
            <a:ext cx="6023377" cy="310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7172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09A0892-D097-0525-85A5-C35302843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Отклонение – </a:t>
            </a:r>
            <a:r>
              <a:rPr lang="ru-RU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свайп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влево</a:t>
            </a:r>
            <a:endParaRPr lang="ru-RU" dirty="0"/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2CF63F6E-81E9-989F-1547-26760937AD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65261" y="2638425"/>
            <a:ext cx="6061479" cy="310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9653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77DEFD5-7F3F-CFD0-6DD1-BF4B40686B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Меню</a:t>
            </a:r>
            <a:endParaRPr lang="ru-RU" dirty="0"/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773CA4BA-7B30-F6F4-F13A-7C13CD612C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81087" y="2638425"/>
            <a:ext cx="6029826" cy="310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5382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BF976F0-B426-1B4D-8F13-43D6C4BA88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Процесс ловли – нужно нажать на всех рыбок</a:t>
            </a:r>
            <a:endParaRPr lang="ru-RU" dirty="0"/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3B8FA91A-C81B-BA01-852F-4CEF2AE25F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68498" y="2638425"/>
            <a:ext cx="6055003" cy="310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939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15858F1-8BB0-5536-B747-F83F2B6B07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2834640"/>
            <a:ext cx="7729728" cy="1188720"/>
          </a:xfrm>
        </p:spPr>
        <p:txBody>
          <a:bodyPr/>
          <a:lstStyle/>
          <a:p>
            <a:r>
              <a:rPr lang="ru-RU" dirty="0"/>
              <a:t>Спасибо за внимание</a:t>
            </a:r>
          </a:p>
        </p:txBody>
      </p:sp>
    </p:spTree>
    <p:extLst>
      <p:ext uri="{BB962C8B-B14F-4D97-AF65-F5344CB8AC3E}">
        <p14:creationId xmlns:p14="http://schemas.microsoft.com/office/powerpoint/2010/main" val="821335573"/>
      </p:ext>
    </p:extLst>
  </p:cSld>
  <p:clrMapOvr>
    <a:masterClrMapping/>
  </p:clrMapOvr>
</p:sld>
</file>

<file path=ppt/theme/theme1.xml><?xml version="1.0" encoding="utf-8"?>
<a:theme xmlns:a="http://schemas.openxmlformats.org/drawingml/2006/main" name="Посылка">
  <a:themeElements>
    <a:clrScheme name="Посылка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Посылка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Посылка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Посылка</Template>
  <TotalTime>4</TotalTime>
  <Words>37</Words>
  <Application>Microsoft Office PowerPoint</Application>
  <PresentationFormat>Широкоэкранный</PresentationFormat>
  <Paragraphs>10</Paragraphs>
  <Slides>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3" baseType="lpstr">
      <vt:lpstr>Arial</vt:lpstr>
      <vt:lpstr>Corbel</vt:lpstr>
      <vt:lpstr>Gill Sans MT</vt:lpstr>
      <vt:lpstr>Times New Roman</vt:lpstr>
      <vt:lpstr>Посылка</vt:lpstr>
      <vt:lpstr>Сайт для знакомств и рыбалка</vt:lpstr>
      <vt:lpstr>Авторизация и регистрация</vt:lpstr>
      <vt:lpstr>Главное окно</vt:lpstr>
      <vt:lpstr>Одобрение – свайп вправо</vt:lpstr>
      <vt:lpstr>Отклонение – свайп влево</vt:lpstr>
      <vt:lpstr>Меню</vt:lpstr>
      <vt:lpstr>Процесс ловли – нужно нажать на всех рыбок</vt:lpstr>
      <vt:lpstr>Спасибо за внимание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Сайт для знакомств и рыбалка</dc:title>
  <dc:creator>Максим Шубин</dc:creator>
  <cp:lastModifiedBy>Максим Шубин</cp:lastModifiedBy>
  <cp:revision>1</cp:revision>
  <dcterms:created xsi:type="dcterms:W3CDTF">2024-05-02T14:38:26Z</dcterms:created>
  <dcterms:modified xsi:type="dcterms:W3CDTF">2024-05-02T14:43:21Z</dcterms:modified>
</cp:coreProperties>
</file>